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324" r:id="rId5"/>
    <p:sldId id="346" r:id="rId6"/>
    <p:sldId id="347" r:id="rId7"/>
    <p:sldId id="344" r:id="rId8"/>
    <p:sldId id="343" r:id="rId9"/>
    <p:sldId id="345" r:id="rId10"/>
  </p:sldIdLst>
  <p:sldSz cx="12192000" cy="6858000"/>
  <p:notesSz cx="9240838" cy="69548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1932"/>
    <a:srgbClr val="FEC652"/>
    <a:srgbClr val="808000"/>
    <a:srgbClr val="A38641"/>
    <a:srgbClr val="D59251"/>
    <a:srgbClr val="D89B53"/>
    <a:srgbClr val="912328"/>
    <a:srgbClr val="9A3324"/>
    <a:srgbClr val="EED484"/>
    <a:srgbClr val="5859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 showGuides="1">
      <p:cViewPr varScale="1">
        <p:scale>
          <a:sx n="162" d="100"/>
          <a:sy n="162" d="100"/>
        </p:scale>
        <p:origin x="136" y="1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4" d="100"/>
          <a:sy n="124" d="100"/>
        </p:scale>
        <p:origin x="6222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4CB598E-CE98-3C88-FAFD-173723F55B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4004363" cy="348950"/>
          </a:xfrm>
          <a:prstGeom prst="rect">
            <a:avLst/>
          </a:prstGeom>
        </p:spPr>
        <p:txBody>
          <a:bodyPr vert="horz" lIns="92546" tIns="46273" rIns="92546" bIns="4627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67D8B9-B12C-3E66-D504-69458AF8D14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234337" y="1"/>
            <a:ext cx="4004363" cy="348950"/>
          </a:xfrm>
          <a:prstGeom prst="rect">
            <a:avLst/>
          </a:prstGeom>
        </p:spPr>
        <p:txBody>
          <a:bodyPr vert="horz" lIns="92546" tIns="46273" rIns="92546" bIns="46273" rtlCol="0"/>
          <a:lstStyle>
            <a:lvl1pPr algn="r">
              <a:defRPr sz="1200"/>
            </a:lvl1pPr>
          </a:lstStyle>
          <a:p>
            <a:fld id="{411F979D-4B9D-40DE-AB6F-FD763410BB60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640A03-D73E-2BCE-2D37-0545C68AF1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605889"/>
            <a:ext cx="4004363" cy="348949"/>
          </a:xfrm>
          <a:prstGeom prst="rect">
            <a:avLst/>
          </a:prstGeom>
        </p:spPr>
        <p:txBody>
          <a:bodyPr vert="horz" lIns="92546" tIns="46273" rIns="92546" bIns="4627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57F345-85EA-4C2F-F185-A6F0BCB4FF3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234337" y="6605889"/>
            <a:ext cx="4004363" cy="348949"/>
          </a:xfrm>
          <a:prstGeom prst="rect">
            <a:avLst/>
          </a:prstGeom>
        </p:spPr>
        <p:txBody>
          <a:bodyPr vert="horz" lIns="92546" tIns="46273" rIns="92546" bIns="46273" rtlCol="0" anchor="b"/>
          <a:lstStyle>
            <a:lvl1pPr algn="r">
              <a:defRPr sz="1200"/>
            </a:lvl1pPr>
          </a:lstStyle>
          <a:p>
            <a:fld id="{D8541963-9953-4D0C-89FB-E1268C0C2C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4455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3.jp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03675" cy="3492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33988" y="0"/>
            <a:ext cx="4005262" cy="3492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F04E5D-3784-461D-9C07-7DA102F227F9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35238" y="869950"/>
            <a:ext cx="4170362" cy="23463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3925" y="3346450"/>
            <a:ext cx="7392988" cy="27384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05588"/>
            <a:ext cx="4003675" cy="349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33988" y="6605588"/>
            <a:ext cx="4005262" cy="349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920FAE-7F19-48AB-A97B-07F2C9F17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420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Page - Red">
    <p:bg>
      <p:bgPr>
        <a:gradFill>
          <a:gsLst>
            <a:gs pos="0">
              <a:srgbClr val="DB1932"/>
            </a:gs>
            <a:gs pos="100000">
              <a:srgbClr val="912328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436DA4-F9BA-9B4B-5F56-7DB4BBDC28D9}"/>
              </a:ext>
            </a:extLst>
          </p:cNvPr>
          <p:cNvSpPr/>
          <p:nvPr userDrawn="1"/>
        </p:nvSpPr>
        <p:spPr>
          <a:xfrm>
            <a:off x="0" y="6085840"/>
            <a:ext cx="12192000" cy="772160"/>
          </a:xfrm>
          <a:prstGeom prst="rect">
            <a:avLst/>
          </a:prstGeom>
          <a:gradFill>
            <a:gsLst>
              <a:gs pos="30000">
                <a:srgbClr val="FEC652"/>
              </a:gs>
              <a:gs pos="100000">
                <a:srgbClr val="FEC652">
                  <a:alpha val="35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9234D4-E438-57B7-4116-2276ECB5AA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2431385" y="1"/>
            <a:ext cx="9760613" cy="50901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F54B98-73C0-439A-A258-0B446B28760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53827" y="2116880"/>
            <a:ext cx="3991985" cy="1451631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726A28C-DD63-C277-A15B-15FB58C39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827" y="6350295"/>
            <a:ext cx="11143786" cy="308413"/>
          </a:xfrm>
        </p:spPr>
        <p:txBody>
          <a:bodyPr lIns="0" tIns="0" rIns="0" bIns="0">
            <a:normAutofit/>
          </a:bodyPr>
          <a:lstStyle>
            <a:lvl1pPr marL="0" indent="0">
              <a:buClr>
                <a:srgbClr val="FEC652"/>
              </a:buClr>
              <a:buFont typeface="Wingdings" pitchFamily="2" charset="2"/>
              <a:buNone/>
              <a:defRPr sz="18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2pPr>
            <a:lvl3pPr marL="9144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3pPr>
            <a:lvl4pPr marL="13716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4pPr>
            <a:lvl5pPr marL="18288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B0814915-4A00-0DEC-BF82-4DEF633C55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3827" y="4118708"/>
            <a:ext cx="11143786" cy="192649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lnSpc>
                <a:spcPct val="100000"/>
              </a:lnSpc>
              <a:defRPr sz="3400" b="1" i="0">
                <a:effectLst>
                  <a:outerShdw blurRad="69850" dist="635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6762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2-Column –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C08172-8304-E401-DF73-370779DDF8B2}"/>
              </a:ext>
            </a:extLst>
          </p:cNvPr>
          <p:cNvSpPr/>
          <p:nvPr userDrawn="1"/>
        </p:nvSpPr>
        <p:spPr>
          <a:xfrm>
            <a:off x="0" y="0"/>
            <a:ext cx="9290304" cy="1307939"/>
          </a:xfrm>
          <a:prstGeom prst="rect">
            <a:avLst/>
          </a:prstGeom>
          <a:solidFill>
            <a:srgbClr val="DB1932"/>
          </a:solidFill>
          <a:ln>
            <a:noFill/>
          </a:ln>
          <a:effectLst>
            <a:outerShdw blurRad="1016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AAC764-2C2E-76F4-9142-4373BE8253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242048" y="4276600"/>
            <a:ext cx="4949952" cy="2581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4613591-958B-F7AA-E1B3-914C391BA2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67023" y="486938"/>
            <a:ext cx="2257757" cy="821002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709CBA8-8FA5-E2AB-51C9-8379F3B7B7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0390" y="1545390"/>
            <a:ext cx="5499410" cy="4825673"/>
          </a:xfrm>
        </p:spPr>
        <p:txBody>
          <a:bodyPr tIns="0" bIns="0"/>
          <a:lstStyle>
            <a:lvl1pPr marL="228600" indent="-228600">
              <a:buClr>
                <a:srgbClr val="FEC652"/>
              </a:buClr>
              <a:buFont typeface="Wingdings" pitchFamily="2" charset="2"/>
              <a:buChar char="§"/>
              <a:defRPr/>
            </a:lvl1pPr>
            <a:lvl2pPr marL="685800" indent="-228600">
              <a:buClr>
                <a:srgbClr val="FEC652"/>
              </a:buClr>
              <a:buFont typeface="Wingdings" pitchFamily="2" charset="2"/>
              <a:buChar char="§"/>
              <a:defRPr/>
            </a:lvl2pPr>
            <a:lvl3pPr marL="1143000" indent="-228600">
              <a:buClr>
                <a:srgbClr val="FEC652"/>
              </a:buClr>
              <a:buFont typeface="Wingdings" pitchFamily="2" charset="2"/>
              <a:buChar char="§"/>
              <a:defRPr/>
            </a:lvl3pPr>
            <a:lvl4pPr marL="1600200" indent="-228600">
              <a:buClr>
                <a:srgbClr val="FEC652"/>
              </a:buClr>
              <a:buFont typeface="Wingdings" pitchFamily="2" charset="2"/>
              <a:buChar char="§"/>
              <a:defRPr/>
            </a:lvl4pPr>
            <a:lvl5pPr marL="2057400" indent="-228600">
              <a:buClr>
                <a:srgbClr val="FEC652"/>
              </a:buClr>
              <a:buFont typeface="Wingdings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F3748120-3676-87BC-3193-15575C64E2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545390"/>
            <a:ext cx="5499409" cy="4825673"/>
          </a:xfrm>
        </p:spPr>
        <p:txBody>
          <a:bodyPr tIns="0" bIns="0"/>
          <a:lstStyle>
            <a:lvl1pPr marL="228600" indent="-228600">
              <a:buClr>
                <a:srgbClr val="FEC652"/>
              </a:buClr>
              <a:buFont typeface="Wingdings" pitchFamily="2" charset="2"/>
              <a:buChar char="§"/>
              <a:defRPr/>
            </a:lvl1pPr>
            <a:lvl2pPr marL="685800" indent="-228600">
              <a:buClr>
                <a:srgbClr val="FEC652"/>
              </a:buClr>
              <a:buFont typeface="Wingdings" pitchFamily="2" charset="2"/>
              <a:buChar char="§"/>
              <a:defRPr/>
            </a:lvl2pPr>
            <a:lvl3pPr marL="1143000" indent="-228600">
              <a:buClr>
                <a:srgbClr val="FEC652"/>
              </a:buClr>
              <a:buFont typeface="Wingdings" pitchFamily="2" charset="2"/>
              <a:buChar char="§"/>
              <a:defRPr/>
            </a:lvl3pPr>
            <a:lvl4pPr marL="1600200" indent="-228600">
              <a:buClr>
                <a:srgbClr val="FEC652"/>
              </a:buClr>
              <a:buFont typeface="Wingdings" pitchFamily="2" charset="2"/>
              <a:buChar char="§"/>
              <a:defRPr/>
            </a:lvl4pPr>
            <a:lvl5pPr marL="2057400" indent="-228600">
              <a:buClr>
                <a:srgbClr val="FEC652"/>
              </a:buClr>
              <a:buFont typeface="Wingdings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21682E97-C601-49A9-A29E-BDF36E13AE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390" y="118872"/>
            <a:ext cx="8704633" cy="117992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sz="3600" b="1">
                <a:effectLst>
                  <a:outerShdw blurRad="63500" dist="635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0" name="Picture 9" descr="Logo&#10;&#10;Description automatically generated with medium confidence">
            <a:extLst>
              <a:ext uri="{FF2B5EF4-FFF2-40B4-BE49-F238E27FC236}">
                <a16:creationId xmlns:a16="http://schemas.microsoft.com/office/drawing/2014/main" id="{09046159-4321-C48E-EA2D-433F21BB49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18" t="39556" r="9131" b="40800"/>
          <a:stretch/>
        </p:blipFill>
        <p:spPr>
          <a:xfrm>
            <a:off x="164592" y="6242277"/>
            <a:ext cx="2779776" cy="52062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2056068-873C-03B8-9A8D-2E39F52D4760}"/>
              </a:ext>
            </a:extLst>
          </p:cNvPr>
          <p:cNvSpPr txBox="1"/>
          <p:nvPr userDrawn="1"/>
        </p:nvSpPr>
        <p:spPr>
          <a:xfrm>
            <a:off x="11034792" y="6571257"/>
            <a:ext cx="889988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900" b="1" spc="2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470325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1-Column – NON-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C02A878-BA68-D588-5BB1-15FBF131CBB5}"/>
              </a:ext>
            </a:extLst>
          </p:cNvPr>
          <p:cNvSpPr/>
          <p:nvPr userDrawn="1"/>
        </p:nvSpPr>
        <p:spPr>
          <a:xfrm>
            <a:off x="0" y="0"/>
            <a:ext cx="9290304" cy="1307939"/>
          </a:xfrm>
          <a:prstGeom prst="rect">
            <a:avLst/>
          </a:prstGeom>
          <a:solidFill>
            <a:srgbClr val="DB1932"/>
          </a:solidFill>
          <a:ln>
            <a:noFill/>
          </a:ln>
          <a:effectLst>
            <a:outerShdw blurRad="1016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52477C3-ECF0-DA5F-A4FE-664F0CD2E6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67023" y="486938"/>
            <a:ext cx="2257757" cy="8210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92949C-BB43-8331-FB5B-ACB23210436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242048" y="4276600"/>
            <a:ext cx="4949952" cy="25814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48877-44C3-4986-AC7C-B671E7C8F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>
            <a:lvl1pPr marL="2286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5A54199B-2068-DBA1-76DF-4C21AE4A74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390" y="118872"/>
            <a:ext cx="8704633" cy="117992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sz="3600" b="1">
                <a:effectLst>
                  <a:outerShdw blurRad="69850" dist="635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 4" descr="Logo&#10;&#10;Description automatically generated with medium confidence">
            <a:extLst>
              <a:ext uri="{FF2B5EF4-FFF2-40B4-BE49-F238E27FC236}">
                <a16:creationId xmlns:a16="http://schemas.microsoft.com/office/drawing/2014/main" id="{D33C5D36-F3F0-FD07-AEAE-3FA452EEE4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18" t="39556" r="9131" b="40800"/>
          <a:stretch/>
        </p:blipFill>
        <p:spPr>
          <a:xfrm>
            <a:off x="164592" y="6242277"/>
            <a:ext cx="2779776" cy="5206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9DA79E-8087-4D00-A602-FA12AE5983D6}"/>
              </a:ext>
            </a:extLst>
          </p:cNvPr>
          <p:cNvSpPr txBox="1"/>
          <p:nvPr userDrawn="1"/>
        </p:nvSpPr>
        <p:spPr>
          <a:xfrm>
            <a:off x="10729580" y="6571257"/>
            <a:ext cx="119520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900" b="1" spc="2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NON-CONFIDENTIAL</a:t>
            </a:r>
          </a:p>
        </p:txBody>
      </p:sp>
    </p:spTree>
    <p:extLst>
      <p:ext uri="{BB962C8B-B14F-4D97-AF65-F5344CB8AC3E}">
        <p14:creationId xmlns:p14="http://schemas.microsoft.com/office/powerpoint/2010/main" val="25853243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2-Column – NON-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C08172-8304-E401-DF73-370779DDF8B2}"/>
              </a:ext>
            </a:extLst>
          </p:cNvPr>
          <p:cNvSpPr/>
          <p:nvPr userDrawn="1"/>
        </p:nvSpPr>
        <p:spPr>
          <a:xfrm>
            <a:off x="0" y="0"/>
            <a:ext cx="9290304" cy="1307939"/>
          </a:xfrm>
          <a:prstGeom prst="rect">
            <a:avLst/>
          </a:prstGeom>
          <a:solidFill>
            <a:srgbClr val="DB1932"/>
          </a:solidFill>
          <a:ln>
            <a:noFill/>
          </a:ln>
          <a:effectLst>
            <a:outerShdw blurRad="1016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AAC764-2C2E-76F4-9142-4373BE8253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242048" y="4276600"/>
            <a:ext cx="4949952" cy="2581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4613591-958B-F7AA-E1B3-914C391BA2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67023" y="486938"/>
            <a:ext cx="2257757" cy="821002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709CBA8-8FA5-E2AB-51C9-8379F3B7B7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0390" y="1545390"/>
            <a:ext cx="5499410" cy="4825673"/>
          </a:xfrm>
        </p:spPr>
        <p:txBody>
          <a:bodyPr tIns="0" bIns="0"/>
          <a:lstStyle>
            <a:lvl1pPr marL="228600" indent="-228600">
              <a:buClr>
                <a:srgbClr val="FEC652"/>
              </a:buClr>
              <a:buFont typeface="Wingdings" pitchFamily="2" charset="2"/>
              <a:buChar char="§"/>
              <a:defRPr/>
            </a:lvl1pPr>
            <a:lvl2pPr marL="685800" indent="-228600">
              <a:buClr>
                <a:srgbClr val="FEC652"/>
              </a:buClr>
              <a:buFont typeface="Wingdings" pitchFamily="2" charset="2"/>
              <a:buChar char="§"/>
              <a:defRPr/>
            </a:lvl2pPr>
            <a:lvl3pPr marL="1143000" indent="-228600">
              <a:buClr>
                <a:srgbClr val="FEC652"/>
              </a:buClr>
              <a:buFont typeface="Wingdings" pitchFamily="2" charset="2"/>
              <a:buChar char="§"/>
              <a:defRPr/>
            </a:lvl3pPr>
            <a:lvl4pPr marL="1600200" indent="-228600">
              <a:buClr>
                <a:srgbClr val="FEC652"/>
              </a:buClr>
              <a:buFont typeface="Wingdings" pitchFamily="2" charset="2"/>
              <a:buChar char="§"/>
              <a:defRPr/>
            </a:lvl4pPr>
            <a:lvl5pPr marL="2057400" indent="-228600">
              <a:buClr>
                <a:srgbClr val="FEC652"/>
              </a:buClr>
              <a:buFont typeface="Wingdings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F3748120-3676-87BC-3193-15575C64E2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545390"/>
            <a:ext cx="5499409" cy="4825673"/>
          </a:xfrm>
        </p:spPr>
        <p:txBody>
          <a:bodyPr tIns="0" bIns="0"/>
          <a:lstStyle>
            <a:lvl1pPr marL="228600" indent="-228600">
              <a:buClr>
                <a:srgbClr val="FEC652"/>
              </a:buClr>
              <a:buFont typeface="Wingdings" pitchFamily="2" charset="2"/>
              <a:buChar char="§"/>
              <a:defRPr/>
            </a:lvl1pPr>
            <a:lvl2pPr marL="685800" indent="-228600">
              <a:buClr>
                <a:srgbClr val="FEC652"/>
              </a:buClr>
              <a:buFont typeface="Wingdings" pitchFamily="2" charset="2"/>
              <a:buChar char="§"/>
              <a:defRPr/>
            </a:lvl2pPr>
            <a:lvl3pPr marL="1143000" indent="-228600">
              <a:buClr>
                <a:srgbClr val="FEC652"/>
              </a:buClr>
              <a:buFont typeface="Wingdings" pitchFamily="2" charset="2"/>
              <a:buChar char="§"/>
              <a:defRPr/>
            </a:lvl3pPr>
            <a:lvl4pPr marL="1600200" indent="-228600">
              <a:buClr>
                <a:srgbClr val="FEC652"/>
              </a:buClr>
              <a:buFont typeface="Wingdings" pitchFamily="2" charset="2"/>
              <a:buChar char="§"/>
              <a:defRPr/>
            </a:lvl4pPr>
            <a:lvl5pPr marL="2057400" indent="-228600">
              <a:buClr>
                <a:srgbClr val="FEC652"/>
              </a:buClr>
              <a:buFont typeface="Wingdings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21682E97-C601-49A9-A29E-BDF36E13AE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390" y="118872"/>
            <a:ext cx="8704633" cy="117992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sz="3600" b="1">
                <a:effectLst>
                  <a:outerShdw blurRad="63500" dist="635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 descr="Logo&#10;&#10;Description automatically generated with medium confidence">
            <a:extLst>
              <a:ext uri="{FF2B5EF4-FFF2-40B4-BE49-F238E27FC236}">
                <a16:creationId xmlns:a16="http://schemas.microsoft.com/office/drawing/2014/main" id="{99CA8D0F-389F-C0E3-30B6-E4B481DD3F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18" t="39556" r="9131" b="40800"/>
          <a:stretch/>
        </p:blipFill>
        <p:spPr>
          <a:xfrm>
            <a:off x="164592" y="6242277"/>
            <a:ext cx="2779776" cy="5206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4419990-95B3-6734-3EE2-F0D1D48C561E}"/>
              </a:ext>
            </a:extLst>
          </p:cNvPr>
          <p:cNvSpPr txBox="1"/>
          <p:nvPr userDrawn="1"/>
        </p:nvSpPr>
        <p:spPr>
          <a:xfrm>
            <a:off x="10729580" y="6571257"/>
            <a:ext cx="119520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900" b="1" spc="2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NON-CONFIDENTIAL</a:t>
            </a:r>
          </a:p>
        </p:txBody>
      </p:sp>
    </p:spTree>
    <p:extLst>
      <p:ext uri="{BB962C8B-B14F-4D97-AF65-F5344CB8AC3E}">
        <p14:creationId xmlns:p14="http://schemas.microsoft.com/office/powerpoint/2010/main" val="40435533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Page - Red">
    <p:bg>
      <p:bgPr>
        <a:gradFill>
          <a:gsLst>
            <a:gs pos="0">
              <a:srgbClr val="DB1932"/>
            </a:gs>
            <a:gs pos="100000">
              <a:srgbClr val="912328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436DA4-F9BA-9B4B-5F56-7DB4BBDC28D9}"/>
              </a:ext>
            </a:extLst>
          </p:cNvPr>
          <p:cNvSpPr/>
          <p:nvPr userDrawn="1"/>
        </p:nvSpPr>
        <p:spPr>
          <a:xfrm>
            <a:off x="0" y="6085840"/>
            <a:ext cx="12192000" cy="772160"/>
          </a:xfrm>
          <a:prstGeom prst="rect">
            <a:avLst/>
          </a:prstGeom>
          <a:gradFill>
            <a:gsLst>
              <a:gs pos="30000">
                <a:srgbClr val="FEC652"/>
              </a:gs>
              <a:gs pos="100000">
                <a:srgbClr val="FEC652">
                  <a:alpha val="35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9234D4-E438-57B7-4116-2276ECB5AA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2431385" y="1"/>
            <a:ext cx="9760613" cy="509016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726A28C-DD63-C277-A15B-15FB58C39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827" y="6350295"/>
            <a:ext cx="11143786" cy="308413"/>
          </a:xfrm>
        </p:spPr>
        <p:txBody>
          <a:bodyPr lIns="0" tIns="0" rIns="0" bIns="0">
            <a:normAutofit/>
          </a:bodyPr>
          <a:lstStyle>
            <a:lvl1pPr marL="0" indent="0">
              <a:buClr>
                <a:srgbClr val="FEC652"/>
              </a:buClr>
              <a:buFont typeface="Wingdings" pitchFamily="2" charset="2"/>
              <a:buNone/>
              <a:defRPr sz="18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2pPr>
            <a:lvl3pPr marL="9144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3pPr>
            <a:lvl4pPr marL="13716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4pPr>
            <a:lvl5pPr marL="18288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B0814915-4A00-0DEC-BF82-4DEF633C55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7649" y="2545081"/>
            <a:ext cx="11143786" cy="192649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lnSpc>
                <a:spcPct val="100000"/>
              </a:lnSpc>
              <a:defRPr sz="3400" b="1" i="0">
                <a:effectLst>
                  <a:outerShdw blurRad="69850" dist="635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30453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1-Column – NON-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C02A878-BA68-D588-5BB1-15FBF131CBB5}"/>
              </a:ext>
            </a:extLst>
          </p:cNvPr>
          <p:cNvSpPr/>
          <p:nvPr userDrawn="1"/>
        </p:nvSpPr>
        <p:spPr>
          <a:xfrm>
            <a:off x="0" y="0"/>
            <a:ext cx="11664176" cy="1307939"/>
          </a:xfrm>
          <a:prstGeom prst="rect">
            <a:avLst/>
          </a:prstGeom>
          <a:solidFill>
            <a:srgbClr val="DB1932"/>
          </a:solidFill>
          <a:ln>
            <a:noFill/>
          </a:ln>
          <a:effectLst>
            <a:outerShdw blurRad="1016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92949C-BB43-8331-FB5B-ACB2321043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242048" y="4276600"/>
            <a:ext cx="4949952" cy="25814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48877-44C3-4986-AC7C-B671E7C8F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>
            <a:lvl1pPr marL="2286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5A54199B-2068-DBA1-76DF-4C21AE4A74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390" y="118872"/>
            <a:ext cx="10938547" cy="117992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sz="3600" b="1">
                <a:effectLst>
                  <a:outerShdw blurRad="69850" dist="635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 4" descr="Logo&#10;&#10;Description automatically generated with medium confidence">
            <a:extLst>
              <a:ext uri="{FF2B5EF4-FFF2-40B4-BE49-F238E27FC236}">
                <a16:creationId xmlns:a16="http://schemas.microsoft.com/office/drawing/2014/main" id="{D33C5D36-F3F0-FD07-AEAE-3FA452EEE4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18" t="39556" r="9131" b="40800"/>
          <a:stretch/>
        </p:blipFill>
        <p:spPr>
          <a:xfrm>
            <a:off x="164592" y="6242277"/>
            <a:ext cx="2779776" cy="52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215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ver Page - Red">
    <p:bg>
      <p:bgPr>
        <a:gradFill>
          <a:gsLst>
            <a:gs pos="0">
              <a:srgbClr val="DB1932"/>
            </a:gs>
            <a:gs pos="100000">
              <a:srgbClr val="912328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436DA4-F9BA-9B4B-5F56-7DB4BBDC28D9}"/>
              </a:ext>
            </a:extLst>
          </p:cNvPr>
          <p:cNvSpPr/>
          <p:nvPr userDrawn="1"/>
        </p:nvSpPr>
        <p:spPr>
          <a:xfrm>
            <a:off x="0" y="6085840"/>
            <a:ext cx="12192000" cy="772160"/>
          </a:xfrm>
          <a:prstGeom prst="rect">
            <a:avLst/>
          </a:prstGeom>
          <a:gradFill>
            <a:gsLst>
              <a:gs pos="30000">
                <a:srgbClr val="FEC652"/>
              </a:gs>
              <a:gs pos="100000">
                <a:srgbClr val="FEC652">
                  <a:alpha val="35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9234D4-E438-57B7-4116-2276ECB5AA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5238749" y="1"/>
            <a:ext cx="6953248" cy="4371974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726A28C-DD63-C277-A15B-15FB58C39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827" y="6350295"/>
            <a:ext cx="11143786" cy="308413"/>
          </a:xfrm>
        </p:spPr>
        <p:txBody>
          <a:bodyPr lIns="0" tIns="0" rIns="0" bIns="0">
            <a:normAutofit/>
          </a:bodyPr>
          <a:lstStyle>
            <a:lvl1pPr marL="0" indent="0">
              <a:buClr>
                <a:srgbClr val="FEC652"/>
              </a:buClr>
              <a:buFont typeface="Wingdings" pitchFamily="2" charset="2"/>
              <a:buNone/>
              <a:defRPr sz="18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2pPr>
            <a:lvl3pPr marL="9144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3pPr>
            <a:lvl4pPr marL="13716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4pPr>
            <a:lvl5pPr marL="18288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B0814915-4A00-0DEC-BF82-4DEF633C55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3827" y="4118708"/>
            <a:ext cx="11143786" cy="192649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lnSpc>
                <a:spcPct val="100000"/>
              </a:lnSpc>
              <a:defRPr sz="3400" b="1" i="0">
                <a:effectLst>
                  <a:outerShdw blurRad="69850" dist="635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2" name="Picture 11" descr="A black and white sign with white text&#10;&#10;Description automatically generated">
            <a:extLst>
              <a:ext uri="{FF2B5EF4-FFF2-40B4-BE49-F238E27FC236}">
                <a16:creationId xmlns:a16="http://schemas.microsoft.com/office/drawing/2014/main" id="{69E192ED-5B41-6A84-4E2E-5237E0E7BD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51" y="1993045"/>
            <a:ext cx="8335017" cy="143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350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Page - White">
    <p:bg>
      <p:bgPr>
        <a:gradFill>
          <a:gsLst>
            <a:gs pos="0">
              <a:schemeClr val="bg1"/>
            </a:gs>
            <a:gs pos="100000">
              <a:schemeClr val="bg1">
                <a:lumMod val="95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E0389B0-3E3E-6661-4D60-A35A9102B1A0}"/>
              </a:ext>
            </a:extLst>
          </p:cNvPr>
          <p:cNvSpPr/>
          <p:nvPr userDrawn="1"/>
        </p:nvSpPr>
        <p:spPr>
          <a:xfrm>
            <a:off x="0" y="6085840"/>
            <a:ext cx="12192000" cy="772160"/>
          </a:xfrm>
          <a:prstGeom prst="rect">
            <a:avLst/>
          </a:prstGeom>
          <a:gradFill>
            <a:gsLst>
              <a:gs pos="0">
                <a:srgbClr val="DB1932"/>
              </a:gs>
              <a:gs pos="100000">
                <a:srgbClr val="91232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3D08A6-24ED-CC54-A899-BE1930A989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431384" y="1"/>
            <a:ext cx="9760615" cy="50901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C99E12F-8B9A-CE9C-6114-F34DD8F2810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53827" y="1671398"/>
            <a:ext cx="3991985" cy="1451631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726A28C-DD63-C277-A15B-15FB58C39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827" y="6350295"/>
            <a:ext cx="11143786" cy="308413"/>
          </a:xfrm>
        </p:spPr>
        <p:txBody>
          <a:bodyPr lIns="0" tIns="0" rIns="0" bIns="0">
            <a:normAutofit/>
          </a:bodyPr>
          <a:lstStyle>
            <a:lvl1pPr marL="0" indent="0">
              <a:buClr>
                <a:srgbClr val="FEC652"/>
              </a:buClr>
              <a:buFont typeface="Wingdings" pitchFamily="2" charset="2"/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2pPr>
            <a:lvl3pPr marL="9144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3pPr>
            <a:lvl4pPr marL="13716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4pPr>
            <a:lvl5pPr marL="18288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B0814915-4A00-0DEC-BF82-4DEF633C55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3827" y="4118708"/>
            <a:ext cx="11143786" cy="1926492"/>
          </a:xfrm>
          <a:prstGeom prst="rect">
            <a:avLst/>
          </a:prstGeom>
          <a:effectLst/>
        </p:spPr>
        <p:txBody>
          <a:bodyPr vert="horz" lIns="0" tIns="0" rIns="0" bIns="0" rtlCol="0" anchor="ctr">
            <a:normAutofit/>
          </a:bodyPr>
          <a:lstStyle>
            <a:lvl1pPr>
              <a:lnSpc>
                <a:spcPct val="100000"/>
              </a:lnSpc>
              <a:defRPr sz="3400" b="1" i="0">
                <a:solidFill>
                  <a:sysClr val="windowText" lastClr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418E60-EB90-F991-8B2F-006E72B154D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b="33193"/>
          <a:stretch/>
        </p:blipFill>
        <p:spPr>
          <a:xfrm>
            <a:off x="253459" y="3313195"/>
            <a:ext cx="5192720" cy="523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111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Page - White">
    <p:bg>
      <p:bgPr>
        <a:gradFill>
          <a:gsLst>
            <a:gs pos="0">
              <a:schemeClr val="bg1"/>
            </a:gs>
            <a:gs pos="100000">
              <a:schemeClr val="bg1">
                <a:lumMod val="95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E0389B0-3E3E-6661-4D60-A35A9102B1A0}"/>
              </a:ext>
            </a:extLst>
          </p:cNvPr>
          <p:cNvSpPr/>
          <p:nvPr userDrawn="1"/>
        </p:nvSpPr>
        <p:spPr>
          <a:xfrm>
            <a:off x="0" y="6085840"/>
            <a:ext cx="12192000" cy="772160"/>
          </a:xfrm>
          <a:prstGeom prst="rect">
            <a:avLst/>
          </a:prstGeom>
          <a:gradFill>
            <a:gsLst>
              <a:gs pos="0">
                <a:srgbClr val="DB1932"/>
              </a:gs>
              <a:gs pos="100000">
                <a:srgbClr val="91232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3D08A6-24ED-CC54-A899-BE1930A989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978398" y="1"/>
            <a:ext cx="7213599" cy="4387272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726A28C-DD63-C277-A15B-15FB58C39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827" y="6350295"/>
            <a:ext cx="11143786" cy="308413"/>
          </a:xfrm>
        </p:spPr>
        <p:txBody>
          <a:bodyPr lIns="0" tIns="0" rIns="0" bIns="0">
            <a:normAutofit/>
          </a:bodyPr>
          <a:lstStyle>
            <a:lvl1pPr marL="0" indent="0">
              <a:buClr>
                <a:srgbClr val="FEC652"/>
              </a:buClr>
              <a:buFont typeface="Wingdings" pitchFamily="2" charset="2"/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2pPr>
            <a:lvl3pPr marL="9144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3pPr>
            <a:lvl4pPr marL="13716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4pPr>
            <a:lvl5pPr marL="18288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B0814915-4A00-0DEC-BF82-4DEF633C55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3827" y="4118708"/>
            <a:ext cx="11143786" cy="1926492"/>
          </a:xfrm>
          <a:prstGeom prst="rect">
            <a:avLst/>
          </a:prstGeom>
          <a:effectLst/>
        </p:spPr>
        <p:txBody>
          <a:bodyPr vert="horz" lIns="0" tIns="0" rIns="0" bIns="0" rtlCol="0" anchor="ctr">
            <a:normAutofit/>
          </a:bodyPr>
          <a:lstStyle>
            <a:lvl1pPr>
              <a:lnSpc>
                <a:spcPct val="100000"/>
              </a:lnSpc>
              <a:defRPr sz="3400" b="1" i="0">
                <a:solidFill>
                  <a:sysClr val="windowText" lastClr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5AD90A-4599-8876-08D0-DA4C5FD52F0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54182" y="2104095"/>
            <a:ext cx="7878618" cy="146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344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ver Page - White">
    <p:bg>
      <p:bgPr>
        <a:gradFill>
          <a:gsLst>
            <a:gs pos="0">
              <a:schemeClr val="bg1"/>
            </a:gs>
            <a:gs pos="100000">
              <a:schemeClr val="bg1">
                <a:lumMod val="95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E0389B0-3E3E-6661-4D60-A35A9102B1A0}"/>
              </a:ext>
            </a:extLst>
          </p:cNvPr>
          <p:cNvSpPr/>
          <p:nvPr userDrawn="1"/>
        </p:nvSpPr>
        <p:spPr>
          <a:xfrm>
            <a:off x="0" y="6085840"/>
            <a:ext cx="12192000" cy="772160"/>
          </a:xfrm>
          <a:prstGeom prst="rect">
            <a:avLst/>
          </a:prstGeom>
          <a:gradFill>
            <a:gsLst>
              <a:gs pos="0">
                <a:srgbClr val="DB1932"/>
              </a:gs>
              <a:gs pos="100000">
                <a:srgbClr val="91232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3D08A6-24ED-CC54-A899-BE1930A989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978398" y="1"/>
            <a:ext cx="7213599" cy="4387272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726A28C-DD63-C277-A15B-15FB58C39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827" y="6350295"/>
            <a:ext cx="11143786" cy="308413"/>
          </a:xfrm>
        </p:spPr>
        <p:txBody>
          <a:bodyPr lIns="0" tIns="0" rIns="0" bIns="0">
            <a:normAutofit/>
          </a:bodyPr>
          <a:lstStyle>
            <a:lvl1pPr marL="0" indent="0">
              <a:buClr>
                <a:srgbClr val="FEC652"/>
              </a:buClr>
              <a:buFont typeface="Wingdings" pitchFamily="2" charset="2"/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2pPr>
            <a:lvl3pPr marL="9144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3pPr>
            <a:lvl4pPr marL="13716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4pPr>
            <a:lvl5pPr marL="1828800" indent="0">
              <a:buClr>
                <a:srgbClr val="FEC652"/>
              </a:buClr>
              <a:buFont typeface="Wingdings" pitchFamily="2" charset="2"/>
              <a:buNone/>
              <a:defRPr b="1" i="0"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B0814915-4A00-0DEC-BF82-4DEF633C55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3827" y="4118708"/>
            <a:ext cx="11143786" cy="1926492"/>
          </a:xfrm>
          <a:prstGeom prst="rect">
            <a:avLst/>
          </a:prstGeom>
          <a:effectLst/>
        </p:spPr>
        <p:txBody>
          <a:bodyPr vert="horz" lIns="0" tIns="0" rIns="0" bIns="0" rtlCol="0" anchor="ctr">
            <a:normAutofit/>
          </a:bodyPr>
          <a:lstStyle>
            <a:lvl1pPr>
              <a:lnSpc>
                <a:spcPct val="100000"/>
              </a:lnSpc>
              <a:defRPr sz="3400" b="1" i="0">
                <a:solidFill>
                  <a:sysClr val="windowText" lastClr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7637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1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C02A878-BA68-D588-5BB1-15FBF131CBB5}"/>
              </a:ext>
            </a:extLst>
          </p:cNvPr>
          <p:cNvSpPr/>
          <p:nvPr userDrawn="1"/>
        </p:nvSpPr>
        <p:spPr>
          <a:xfrm>
            <a:off x="0" y="0"/>
            <a:ext cx="9290304" cy="1307939"/>
          </a:xfrm>
          <a:prstGeom prst="rect">
            <a:avLst/>
          </a:prstGeom>
          <a:solidFill>
            <a:srgbClr val="DB1932"/>
          </a:solidFill>
          <a:ln>
            <a:noFill/>
          </a:ln>
          <a:effectLst>
            <a:outerShdw blurRad="1016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92949C-BB43-8331-FB5B-ACB2321043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242048" y="4276600"/>
            <a:ext cx="4949952" cy="25814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48877-44C3-4986-AC7C-B671E7C8F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>
            <a:lvl1pPr marL="2286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5A54199B-2068-DBA1-76DF-4C21AE4A74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390" y="118872"/>
            <a:ext cx="8704633" cy="117992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sz="3600" b="1">
                <a:effectLst>
                  <a:outerShdw blurRad="69850" dist="635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" name="Picture 1" descr="Logo&#10;&#10;Description automatically generated with medium confidence">
            <a:extLst>
              <a:ext uri="{FF2B5EF4-FFF2-40B4-BE49-F238E27FC236}">
                <a16:creationId xmlns:a16="http://schemas.microsoft.com/office/drawing/2014/main" id="{ED2E431A-6DA7-1A2C-2C30-355AA71BD85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18" t="39556" r="9131" b="40800"/>
          <a:stretch/>
        </p:blipFill>
        <p:spPr>
          <a:xfrm>
            <a:off x="164592" y="6242277"/>
            <a:ext cx="2779776" cy="5206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3F41391-9BAE-571C-CC65-86C3BB109A3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667023" y="486938"/>
            <a:ext cx="2257757" cy="821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097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1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C02A878-BA68-D588-5BB1-15FBF131CBB5}"/>
              </a:ext>
            </a:extLst>
          </p:cNvPr>
          <p:cNvSpPr/>
          <p:nvPr userDrawn="1"/>
        </p:nvSpPr>
        <p:spPr>
          <a:xfrm>
            <a:off x="0" y="0"/>
            <a:ext cx="11664176" cy="1307939"/>
          </a:xfrm>
          <a:prstGeom prst="rect">
            <a:avLst/>
          </a:prstGeom>
          <a:solidFill>
            <a:srgbClr val="DB1932"/>
          </a:solidFill>
          <a:ln>
            <a:noFill/>
          </a:ln>
          <a:effectLst>
            <a:outerShdw blurRad="1016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92949C-BB43-8331-FB5B-ACB2321043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242048" y="4276600"/>
            <a:ext cx="4949952" cy="25814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48877-44C3-4986-AC7C-B671E7C8F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>
            <a:lvl1pPr marL="2286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5A54199B-2068-DBA1-76DF-4C21AE4A74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390" y="118872"/>
            <a:ext cx="10769910" cy="117992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sz="3600" b="1">
                <a:effectLst>
                  <a:outerShdw blurRad="69850" dist="635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457EA2-A556-E16F-171D-F2142B5563C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047843" y="6267967"/>
            <a:ext cx="3029857" cy="533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57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C08172-8304-E401-DF73-370779DDF8B2}"/>
              </a:ext>
            </a:extLst>
          </p:cNvPr>
          <p:cNvSpPr/>
          <p:nvPr userDrawn="1"/>
        </p:nvSpPr>
        <p:spPr>
          <a:xfrm>
            <a:off x="0" y="0"/>
            <a:ext cx="9290304" cy="1307939"/>
          </a:xfrm>
          <a:prstGeom prst="rect">
            <a:avLst/>
          </a:prstGeom>
          <a:solidFill>
            <a:srgbClr val="DB1932"/>
          </a:solidFill>
          <a:ln>
            <a:noFill/>
          </a:ln>
          <a:effectLst>
            <a:outerShdw blurRad="1016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AAC764-2C2E-76F4-9142-4373BE8253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242048" y="4276600"/>
            <a:ext cx="4949952" cy="2581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4613591-958B-F7AA-E1B3-914C391BA2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67023" y="486938"/>
            <a:ext cx="2257757" cy="821002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709CBA8-8FA5-E2AB-51C9-8379F3B7B7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0390" y="1545390"/>
            <a:ext cx="5499410" cy="4825673"/>
          </a:xfrm>
        </p:spPr>
        <p:txBody>
          <a:bodyPr tIns="0" bIns="0"/>
          <a:lstStyle>
            <a:lvl1pPr marL="228600" indent="-228600">
              <a:buClr>
                <a:srgbClr val="FEC652"/>
              </a:buClr>
              <a:buFont typeface="Wingdings" pitchFamily="2" charset="2"/>
              <a:buChar char="§"/>
              <a:defRPr/>
            </a:lvl1pPr>
            <a:lvl2pPr marL="685800" indent="-228600">
              <a:buClr>
                <a:srgbClr val="FEC652"/>
              </a:buClr>
              <a:buFont typeface="Wingdings" pitchFamily="2" charset="2"/>
              <a:buChar char="§"/>
              <a:defRPr/>
            </a:lvl2pPr>
            <a:lvl3pPr marL="1143000" indent="-228600">
              <a:buClr>
                <a:srgbClr val="FEC652"/>
              </a:buClr>
              <a:buFont typeface="Wingdings" pitchFamily="2" charset="2"/>
              <a:buChar char="§"/>
              <a:defRPr/>
            </a:lvl3pPr>
            <a:lvl4pPr marL="1600200" indent="-228600">
              <a:buClr>
                <a:srgbClr val="FEC652"/>
              </a:buClr>
              <a:buFont typeface="Wingdings" pitchFamily="2" charset="2"/>
              <a:buChar char="§"/>
              <a:defRPr/>
            </a:lvl4pPr>
            <a:lvl5pPr marL="2057400" indent="-228600">
              <a:buClr>
                <a:srgbClr val="FEC652"/>
              </a:buClr>
              <a:buFont typeface="Wingdings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F3748120-3676-87BC-3193-15575C64E2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545390"/>
            <a:ext cx="5499409" cy="4825673"/>
          </a:xfrm>
        </p:spPr>
        <p:txBody>
          <a:bodyPr tIns="0" bIns="0"/>
          <a:lstStyle>
            <a:lvl1pPr marL="228600" indent="-228600">
              <a:buClr>
                <a:srgbClr val="FEC652"/>
              </a:buClr>
              <a:buFont typeface="Wingdings" pitchFamily="2" charset="2"/>
              <a:buChar char="§"/>
              <a:defRPr/>
            </a:lvl1pPr>
            <a:lvl2pPr marL="685800" indent="-228600">
              <a:buClr>
                <a:srgbClr val="FEC652"/>
              </a:buClr>
              <a:buFont typeface="Wingdings" pitchFamily="2" charset="2"/>
              <a:buChar char="§"/>
              <a:defRPr/>
            </a:lvl2pPr>
            <a:lvl3pPr marL="1143000" indent="-228600">
              <a:buClr>
                <a:srgbClr val="FEC652"/>
              </a:buClr>
              <a:buFont typeface="Wingdings" pitchFamily="2" charset="2"/>
              <a:buChar char="§"/>
              <a:defRPr/>
            </a:lvl3pPr>
            <a:lvl4pPr marL="1600200" indent="-228600">
              <a:buClr>
                <a:srgbClr val="FEC652"/>
              </a:buClr>
              <a:buFont typeface="Wingdings" pitchFamily="2" charset="2"/>
              <a:buChar char="§"/>
              <a:defRPr/>
            </a:lvl4pPr>
            <a:lvl5pPr marL="2057400" indent="-228600">
              <a:buClr>
                <a:srgbClr val="FEC652"/>
              </a:buClr>
              <a:buFont typeface="Wingdings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21682E97-C601-49A9-A29E-BDF36E13AE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390" y="118872"/>
            <a:ext cx="8704633" cy="117992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sz="3600" b="1">
                <a:effectLst>
                  <a:outerShdw blurRad="63500" dist="635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 descr="Logo&#10;&#10;Description automatically generated with medium confidence">
            <a:extLst>
              <a:ext uri="{FF2B5EF4-FFF2-40B4-BE49-F238E27FC236}">
                <a16:creationId xmlns:a16="http://schemas.microsoft.com/office/drawing/2014/main" id="{F8BB45D1-31A0-2459-523F-7EB12815B60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18" t="39556" r="9131" b="40800"/>
          <a:stretch/>
        </p:blipFill>
        <p:spPr>
          <a:xfrm>
            <a:off x="164592" y="6242277"/>
            <a:ext cx="2779776" cy="52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368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1-Column –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C02A878-BA68-D588-5BB1-15FBF131CBB5}"/>
              </a:ext>
            </a:extLst>
          </p:cNvPr>
          <p:cNvSpPr/>
          <p:nvPr userDrawn="1"/>
        </p:nvSpPr>
        <p:spPr>
          <a:xfrm>
            <a:off x="0" y="0"/>
            <a:ext cx="9290304" cy="1307939"/>
          </a:xfrm>
          <a:prstGeom prst="rect">
            <a:avLst/>
          </a:prstGeom>
          <a:solidFill>
            <a:srgbClr val="DB1932"/>
          </a:solidFill>
          <a:ln>
            <a:noFill/>
          </a:ln>
          <a:effectLst>
            <a:outerShdw blurRad="1016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52477C3-ECF0-DA5F-A4FE-664F0CD2E6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67023" y="486938"/>
            <a:ext cx="2257757" cy="8210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92949C-BB43-8331-FB5B-ACB23210436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242048" y="4276600"/>
            <a:ext cx="4949952" cy="25814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48877-44C3-4986-AC7C-B671E7C8F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>
            <a:lvl1pPr marL="2286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Clr>
                <a:srgbClr val="FEC652"/>
              </a:buClr>
              <a:buFont typeface="Wingdings" pitchFamily="2" charset="2"/>
              <a:buChar char="§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5A54199B-2068-DBA1-76DF-4C21AE4A74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390" y="118872"/>
            <a:ext cx="8704633" cy="117992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sz="3600" b="1">
                <a:effectLst>
                  <a:outerShdw blurRad="69850" dist="635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66F4F8-72C3-31A0-ABD2-1BA1A0683D66}"/>
              </a:ext>
            </a:extLst>
          </p:cNvPr>
          <p:cNvSpPr txBox="1"/>
          <p:nvPr userDrawn="1"/>
        </p:nvSpPr>
        <p:spPr>
          <a:xfrm>
            <a:off x="11034792" y="6571257"/>
            <a:ext cx="889988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900" b="1" spc="20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CONFIDENTIAL</a:t>
            </a:r>
          </a:p>
        </p:txBody>
      </p:sp>
      <p:pic>
        <p:nvPicPr>
          <p:cNvPr id="5" name="Picture 4" descr="Logo&#10;&#10;Description automatically generated with medium confidence">
            <a:extLst>
              <a:ext uri="{FF2B5EF4-FFF2-40B4-BE49-F238E27FC236}">
                <a16:creationId xmlns:a16="http://schemas.microsoft.com/office/drawing/2014/main" id="{C5EB6BAC-F355-21FF-A5B9-345BEFA191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18" t="39556" r="9131" b="40800"/>
          <a:stretch/>
        </p:blipFill>
        <p:spPr>
          <a:xfrm>
            <a:off x="164592" y="6242277"/>
            <a:ext cx="2779776" cy="52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389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BC1C0-7310-4C4F-863A-81404833D6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0390" y="1545390"/>
            <a:ext cx="11143786" cy="482567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4DE669-24A2-4F69-8D54-54BD8FA30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390" y="118872"/>
            <a:ext cx="8704633" cy="117992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44060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66" r:id="rId2"/>
    <p:sldLayoutId id="2147483657" r:id="rId3"/>
    <p:sldLayoutId id="2147483664" r:id="rId4"/>
    <p:sldLayoutId id="2147483667" r:id="rId5"/>
    <p:sldLayoutId id="2147483650" r:id="rId6"/>
    <p:sldLayoutId id="2147483665" r:id="rId7"/>
    <p:sldLayoutId id="2147483655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b="1" i="0" kern="1200">
          <a:solidFill>
            <a:srgbClr val="FFFFFF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FEC652"/>
        </a:buClr>
        <a:buFont typeface="Wingdings" pitchFamily="2" charset="2"/>
        <a:buChar char="§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EC652"/>
        </a:buClr>
        <a:buFont typeface="Wingdings" pitchFamily="2" charset="2"/>
        <a:buChar char="§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EC652"/>
        </a:buClr>
        <a:buFont typeface="Wingdings" pitchFamily="2" charset="2"/>
        <a:buChar char="§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EC652"/>
        </a:buClr>
        <a:buFont typeface="Wingdings" pitchFamily="2" charset="2"/>
        <a:buChar char="§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EC652"/>
        </a:buClr>
        <a:buFont typeface="Wingdings" pitchFamily="2" charset="2"/>
        <a:buChar char="§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extension.iastate.edu/digitalag/video-benefits-using-vertical-tillage-tool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Iqwb1ZnzMLg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eUX9c7n-QBM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0B1C550-4730-59D3-8B41-7CC161A59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827" y="6158753"/>
            <a:ext cx="11143786" cy="63649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endParaRPr lang="en-US" sz="160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CA12CE1-DC53-8C29-9CA3-4F2C4CB0D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Module 1: Lesson 2 – Conservational Tillage </a:t>
            </a:r>
          </a:p>
        </p:txBody>
      </p:sp>
    </p:spTree>
    <p:extLst>
      <p:ext uri="{BB962C8B-B14F-4D97-AF65-F5344CB8AC3E}">
        <p14:creationId xmlns:p14="http://schemas.microsoft.com/office/powerpoint/2010/main" val="288241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EE06F0F-5656-3634-66F1-00925CA65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200" dirty="0"/>
              <a:t>What is the difference between Primary and Secondary Tillage? </a:t>
            </a:r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200" dirty="0"/>
              <a:t>Give one example of an implement used in primary tillage and one example of an implement used in secondary tillage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6C8978F-7B42-4DCA-BF87-E8510EB8C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conventional tillage</a:t>
            </a:r>
          </a:p>
        </p:txBody>
      </p:sp>
    </p:spTree>
    <p:extLst>
      <p:ext uri="{BB962C8B-B14F-4D97-AF65-F5344CB8AC3E}">
        <p14:creationId xmlns:p14="http://schemas.microsoft.com/office/powerpoint/2010/main" val="858937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776A90-53F1-42A4-3669-0668072D0F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A2C67F3-2848-C305-8B5B-A02D048253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3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85901BC-5547-C23B-3A53-E55E455AF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conventional tillage</a:t>
            </a:r>
          </a:p>
        </p:txBody>
      </p:sp>
    </p:spTree>
    <p:extLst>
      <p:ext uri="{BB962C8B-B14F-4D97-AF65-F5344CB8AC3E}">
        <p14:creationId xmlns:p14="http://schemas.microsoft.com/office/powerpoint/2010/main" val="1982140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FA7D3E-498B-1C29-84A1-67E19321EE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63F5F3D5-2CBB-40E2-6BA7-78859116F5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0390" y="1530719"/>
            <a:ext cx="5411837" cy="5144061"/>
          </a:xfrm>
        </p:spPr>
        <p:txBody>
          <a:bodyPr>
            <a:norm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dirty="0"/>
              <a:t>Uses straight, shallow rolling blades to manage residue without turning over soil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dirty="0"/>
              <a:t>Best used for preparing soil while keeping residue on the surface  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b="1" dirty="0"/>
              <a:t>Advantages: </a:t>
            </a:r>
            <a:r>
              <a:rPr lang="en-US" dirty="0"/>
              <a:t>Reduces erosion while improving residue breakdown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b="1" dirty="0"/>
              <a:t>Disadvantages: </a:t>
            </a:r>
            <a:r>
              <a:rPr lang="en-US" dirty="0"/>
              <a:t>Does not address deep compaction layers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endParaRPr lang="en-US" dirty="0"/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44CA7420-BF5F-C7FF-CEF3-5C1D38253C18}"/>
              </a:ext>
            </a:extLst>
          </p:cNvPr>
          <p:cNvSpPr txBox="1">
            <a:spLocks/>
          </p:cNvSpPr>
          <p:nvPr/>
        </p:nvSpPr>
        <p:spPr>
          <a:xfrm>
            <a:off x="520390" y="118872"/>
            <a:ext cx="8704633" cy="117992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>
                <a:solidFill>
                  <a:srgbClr val="FFFFFF"/>
                </a:solidFill>
                <a:effectLst>
                  <a:outerShdw blurRad="69850" dist="635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Vertical Tillage  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F2FA29-EEC9-3B8A-7124-98C116691F58}"/>
              </a:ext>
            </a:extLst>
          </p:cNvPr>
          <p:cNvSpPr txBox="1"/>
          <p:nvPr/>
        </p:nvSpPr>
        <p:spPr>
          <a:xfrm>
            <a:off x="6162238" y="5327280"/>
            <a:ext cx="61255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https://www.extension.iastate.edu/digitalag/video-benefits-using-vertical-tillage-tool</a:t>
            </a:r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D81364-6111-7B6B-BA36-864001661E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751998"/>
            <a:ext cx="5965583" cy="3354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291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E40F17-F130-42BB-F14B-2EE36147A7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8FC05A75-3BCC-656D-C25B-8F9EA66889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0390" y="1530719"/>
            <a:ext cx="5648398" cy="5144061"/>
          </a:xfrm>
        </p:spPr>
        <p:txBody>
          <a:bodyPr>
            <a:norm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dirty="0"/>
              <a:t>Tills narrow strips while leaving most soil undisturbed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dirty="0"/>
              <a:t>Best used for row crops like corn and soybeans and in fields with heavy residue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b="1" dirty="0"/>
              <a:t>Advantages: </a:t>
            </a:r>
            <a:r>
              <a:rPr lang="en-US" dirty="0"/>
              <a:t>Large portion of the soil undisturbed reduced runoff and soil loss, allows for precise placement of fertilizers 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b="1" dirty="0"/>
              <a:t>Disadvantages: </a:t>
            </a:r>
            <a:r>
              <a:rPr lang="en-US" dirty="0"/>
              <a:t>specialized equipment can be expensive 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endParaRPr lang="en-US" dirty="0"/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98EC3141-FC94-1CFE-8B2B-0F8B02FA12BF}"/>
              </a:ext>
            </a:extLst>
          </p:cNvPr>
          <p:cNvSpPr txBox="1">
            <a:spLocks/>
          </p:cNvSpPr>
          <p:nvPr/>
        </p:nvSpPr>
        <p:spPr>
          <a:xfrm>
            <a:off x="520390" y="118872"/>
            <a:ext cx="8704633" cy="117992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>
                <a:solidFill>
                  <a:srgbClr val="FFFFFF"/>
                </a:solidFill>
                <a:effectLst>
                  <a:outerShdw blurRad="69850" dist="635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Strip-Till 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CC9198-572F-F044-04CE-8B88EEF3F2D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0261"/>
          <a:stretch/>
        </p:blipFill>
        <p:spPr>
          <a:xfrm>
            <a:off x="6396251" y="2330558"/>
            <a:ext cx="5581934" cy="29410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FC4135-AC40-00D3-57B3-B5B97E8B4AE7}"/>
              </a:ext>
            </a:extLst>
          </p:cNvPr>
          <p:cNvSpPr txBox="1"/>
          <p:nvPr/>
        </p:nvSpPr>
        <p:spPr>
          <a:xfrm>
            <a:off x="6688541" y="5622456"/>
            <a:ext cx="61255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https://www.youtube.com/watch?v=Iqwb1ZnzMLg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11906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01CFBB-AB6C-CB56-4B96-B670E7FC8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1526AF17-A7B6-D450-B8BF-5F50F3246F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0390" y="1530719"/>
            <a:ext cx="5648398" cy="5144061"/>
          </a:xfrm>
        </p:spPr>
        <p:txBody>
          <a:bodyPr>
            <a:norm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dirty="0"/>
              <a:t>Plant seeds directly into untilled soil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dirty="0"/>
              <a:t>Used in all major row crops in conservation farming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b="1" dirty="0"/>
              <a:t>Advantages: </a:t>
            </a:r>
            <a:r>
              <a:rPr lang="en-US" dirty="0"/>
              <a:t>Preserves soil moisture, less passes over the field saved fuel costs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r>
              <a:rPr lang="en-US" b="1" dirty="0"/>
              <a:t>Disadvantages: </a:t>
            </a:r>
            <a:r>
              <a:rPr lang="en-US" dirty="0"/>
              <a:t>Residue buildup can slow plant emergence, may require herbicides for weed control </a:t>
            </a:r>
          </a:p>
          <a:p>
            <a:pPr>
              <a:spcBef>
                <a:spcPts val="800"/>
              </a:spcBef>
              <a:spcAft>
                <a:spcPts val="800"/>
              </a:spcAft>
            </a:pPr>
            <a:endParaRPr lang="en-US" dirty="0"/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7D9E1DCF-F230-7BAD-E2BC-7004D6594524}"/>
              </a:ext>
            </a:extLst>
          </p:cNvPr>
          <p:cNvSpPr txBox="1">
            <a:spLocks/>
          </p:cNvSpPr>
          <p:nvPr/>
        </p:nvSpPr>
        <p:spPr>
          <a:xfrm>
            <a:off x="520390" y="118872"/>
            <a:ext cx="8704633" cy="117992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>
                <a:solidFill>
                  <a:srgbClr val="FFFFFF"/>
                </a:solidFill>
                <a:effectLst>
                  <a:outerShdw blurRad="69850" dist="635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No-Till Planter/Drill   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1E0198-174F-A283-885D-878315F4BB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665" b="15661"/>
          <a:stretch/>
        </p:blipFill>
        <p:spPr>
          <a:xfrm>
            <a:off x="6514338" y="1569492"/>
            <a:ext cx="4961654" cy="38077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80A1C1F-7618-6F33-AAB7-D0E3356F7941}"/>
              </a:ext>
            </a:extLst>
          </p:cNvPr>
          <p:cNvSpPr txBox="1"/>
          <p:nvPr/>
        </p:nvSpPr>
        <p:spPr>
          <a:xfrm>
            <a:off x="6470176" y="5647916"/>
            <a:ext cx="61255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https://www.youtube.com/watch?v=eUX9c7n-QBM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51828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3FC8164410CFA40B897CE33A764EB42" ma:contentTypeVersion="18" ma:contentTypeDescription="Create a new document." ma:contentTypeScope="" ma:versionID="06e6d6caa5ac6d3ed9a0b12de7f718e2">
  <xsd:schema xmlns:xsd="http://www.w3.org/2001/XMLSchema" xmlns:xs="http://www.w3.org/2001/XMLSchema" xmlns:p="http://schemas.microsoft.com/office/2006/metadata/properties" xmlns:ns3="7c2ce5dc-0942-45c6-a21f-73e554a2b2f6" xmlns:ns4="be2f4ae2-5da5-4798-96b7-82c2f710c2f6" targetNamespace="http://schemas.microsoft.com/office/2006/metadata/properties" ma:root="true" ma:fieldsID="0084734eb26e5672b17c58dc873f4b61" ns3:_="" ns4:_="">
    <xsd:import namespace="7c2ce5dc-0942-45c6-a21f-73e554a2b2f6"/>
    <xsd:import namespace="be2f4ae2-5da5-4798-96b7-82c2f710c2f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AutoTags" minOccurs="0"/>
                <xsd:element ref="ns3:MediaLengthInSeconds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SearchProperties" minOccurs="0"/>
                <xsd:element ref="ns3:_activity" minOccurs="0"/>
                <xsd:element ref="ns3:MediaServiceObjectDetectorVersion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2ce5dc-0942-45c6-a21f-73e554a2b2f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23" nillable="true" ma:displayName="_activity" ma:hidden="true" ma:internalName="_activity">
      <xsd:simpleType>
        <xsd:restriction base="dms:Note"/>
      </xsd:simple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5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e2f4ae2-5da5-4798-96b7-82c2f710c2f6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7c2ce5dc-0942-45c6-a21f-73e554a2b2f6" xsi:nil="true"/>
  </documentManagement>
</p:properties>
</file>

<file path=customXml/itemProps1.xml><?xml version="1.0" encoding="utf-8"?>
<ds:datastoreItem xmlns:ds="http://schemas.openxmlformats.org/officeDocument/2006/customXml" ds:itemID="{C0559FF3-7E50-4BB1-BC41-8DDC5DFFD9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c2ce5dc-0942-45c6-a21f-73e554a2b2f6"/>
    <ds:schemaRef ds:uri="be2f4ae2-5da5-4798-96b7-82c2f710c2f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D85CCE6-D864-4AEC-B768-FB5CD28BA19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FB498EE-D5BD-40A0-BC8D-2CA1E96E9108}">
  <ds:schemaRefs>
    <ds:schemaRef ds:uri="7c2ce5dc-0942-45c6-a21f-73e554a2b2f6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purl.org/dc/dcmitype/"/>
    <ds:schemaRef ds:uri="http://schemas.microsoft.com/office/infopath/2007/PartnerControls"/>
    <ds:schemaRef ds:uri="be2f4ae2-5da5-4798-96b7-82c2f710c2f6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10403</TotalTime>
  <Words>226</Words>
  <Application>Microsoft Office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Arial</vt:lpstr>
      <vt:lpstr>Calibri</vt:lpstr>
      <vt:lpstr>Helvetica</vt:lpstr>
      <vt:lpstr>Wingdings</vt:lpstr>
      <vt:lpstr>Office Theme</vt:lpstr>
      <vt:lpstr>Module 1: Lesson 2 – Conservational Tillage </vt:lpstr>
      <vt:lpstr>Review of conventional tillage</vt:lpstr>
      <vt:lpstr>Review of conventional tillage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Joel Tillirson</dc:creator>
  <cp:lastModifiedBy>Groe, Katelyn H [A&amp;BE]</cp:lastModifiedBy>
  <cp:revision>170</cp:revision>
  <cp:lastPrinted>2023-04-10T21:23:49Z</cp:lastPrinted>
  <dcterms:created xsi:type="dcterms:W3CDTF">2021-10-26T20:51:56Z</dcterms:created>
  <dcterms:modified xsi:type="dcterms:W3CDTF">2025-02-03T21:13:26Z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0x01010013FC8164410CFA40B897CE33A764EB42</vt:lpwstr>
  </property>
</Properties>
</file>

<file path=docProps/thumbnail.jpeg>
</file>